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96" r:id="rId2"/>
    <p:sldId id="261" r:id="rId3"/>
    <p:sldId id="259" r:id="rId4"/>
    <p:sldId id="279" r:id="rId5"/>
    <p:sldId id="299" r:id="rId6"/>
    <p:sldId id="300" r:id="rId7"/>
    <p:sldId id="301" r:id="rId8"/>
    <p:sldId id="256" r:id="rId9"/>
    <p:sldId id="302" r:id="rId10"/>
    <p:sldId id="298" r:id="rId11"/>
    <p:sldId id="258" r:id="rId12"/>
    <p:sldId id="303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04" r:id="rId21"/>
    <p:sldId id="312" r:id="rId22"/>
    <p:sldId id="313" r:id="rId23"/>
    <p:sldId id="315" r:id="rId24"/>
    <p:sldId id="316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 Slab" panose="020B0604020202020204" charset="0"/>
      <p:regular r:id="rId32"/>
      <p:bold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470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29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72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27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0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9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169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34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4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95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40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139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17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993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8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15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0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02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-332159" y="-926400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211282" y="1118200"/>
            <a:ext cx="5619044" cy="1502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/>
              <a:t>Project Management  TaskGo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6152445" y="3641142"/>
            <a:ext cx="2991555" cy="13391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400" b="1" dirty="0">
                <a:latin typeface="+mj-lt"/>
              </a:rPr>
              <a:t>Member: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400" dirty="0">
                <a:latin typeface="+mj-lt"/>
              </a:rPr>
              <a:t>1. Phạm Hoàng Sang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400" dirty="0">
                <a:latin typeface="+mj-lt"/>
              </a:rPr>
              <a:t>2. Lê Văn Tường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0E55C-2E6B-439A-8286-91D3F78F3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3230"/>
            <a:ext cx="1211282" cy="1211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4F4D7F-17B8-44EE-B15F-78016500E5D6}"/>
              </a:ext>
            </a:extLst>
          </p:cNvPr>
          <p:cNvSpPr txBox="1"/>
          <p:nvPr/>
        </p:nvSpPr>
        <p:spPr>
          <a:xfrm>
            <a:off x="496711" y="3330222"/>
            <a:ext cx="199813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400" b="1" dirty="0">
                <a:solidFill>
                  <a:schemeClr val="bg1"/>
                </a:solidFill>
                <a:latin typeface="+mj-lt"/>
              </a:rPr>
              <a:t>Instructors Guide: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400" dirty="0">
                <a:solidFill>
                  <a:schemeClr val="bg1"/>
                </a:solidFill>
                <a:latin typeface="+mj-lt"/>
              </a:rPr>
              <a:t>AP Huỳnh Công Pháp</a:t>
            </a:r>
          </a:p>
          <a:p>
            <a:endParaRPr lang="vi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9D75F-8B2F-4BBB-BE19-65A8D2DC4DA3}"/>
              </a:ext>
            </a:extLst>
          </p:cNvPr>
          <p:cNvSpPr txBox="1"/>
          <p:nvPr/>
        </p:nvSpPr>
        <p:spPr>
          <a:xfrm>
            <a:off x="237067" y="3641142"/>
            <a:ext cx="3691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+mj-lt"/>
              </a:rPr>
              <a:t>Instructors guide</a:t>
            </a:r>
          </a:p>
          <a:p>
            <a:r>
              <a:rPr lang="vi-VN" sz="2400" dirty="0">
                <a:latin typeface="+mj-lt"/>
              </a:rPr>
              <a:t>Associate Professor Ph.D Huỳnh Công Pháp</a:t>
            </a:r>
          </a:p>
        </p:txBody>
      </p:sp>
    </p:spTree>
    <p:extLst>
      <p:ext uri="{BB962C8B-B14F-4D97-AF65-F5344CB8AC3E}">
        <p14:creationId xmlns:p14="http://schemas.microsoft.com/office/powerpoint/2010/main" val="68118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Website’s interface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4" y="3011511"/>
            <a:ext cx="602881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2B38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best tools to help you deliver better results - on time and on budget.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24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E9CC6-AF31-43D2-9B08-F98758156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B0B8A-B63E-4EB5-A0E6-9BCB1493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1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B3997-C402-4FEC-A1F1-5D8FAA05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9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C8C29-09D5-4472-97AC-970E0142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7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8974C-FA4F-42DE-A692-0224B456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4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9EA14-8FA2-4CE1-8F47-3DEED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D4EDE-40BA-4286-9653-F8D44678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E528A-AB77-4BDE-80CE-2095B8DD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1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18139-BB2B-48A7-AAC1-1FEC20FB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0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00726" y="319488"/>
            <a:ext cx="5005051" cy="544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4EE8F1A8-F3A0-44E9-A334-80777D9294F7}"/>
              </a:ext>
            </a:extLst>
          </p:cNvPr>
          <p:cNvSpPr/>
          <p:nvPr/>
        </p:nvSpPr>
        <p:spPr>
          <a:xfrm>
            <a:off x="0" y="308200"/>
            <a:ext cx="5305778" cy="556159"/>
          </a:xfrm>
          <a:prstGeom prst="round2Diag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Google Shape;111;p17">
            <a:extLst>
              <a:ext uri="{FF2B5EF4-FFF2-40B4-BE49-F238E27FC236}">
                <a16:creationId xmlns:a16="http://schemas.microsoft.com/office/drawing/2014/main" id="{3458FABB-1375-406E-9BF1-3EC5FB99E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6817" y="1261700"/>
            <a:ext cx="5005051" cy="1470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Analysis and Design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Website’s interface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3B879-2605-403F-9DED-F5F2A2DD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2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E7B6A-173D-4A49-9672-E1BDD970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5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620E6-C59A-41C9-822D-B25D23FD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8ACC3-8DE5-4B62-AC2B-8AE1A643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FAAD6-BF70-4C5F-AA48-D88F6041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9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Project Management?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Project Management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the application of knowledge, skills, tools, and techniques to project activities to meet the project requirements</a:t>
            </a: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E4D2E-1E72-4DDA-B95B-1307B92B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696" y="790222"/>
            <a:ext cx="3570607" cy="2325191"/>
          </a:xfrm>
          <a:prstGeom prst="rect">
            <a:avLst/>
          </a:prstGeom>
        </p:spPr>
      </p:pic>
      <p:grpSp>
        <p:nvGrpSpPr>
          <p:cNvPr id="376" name="Google Shape;376;p35"/>
          <p:cNvGrpSpPr/>
          <p:nvPr/>
        </p:nvGrpSpPr>
        <p:grpSpPr>
          <a:xfrm>
            <a:off x="2282299" y="629269"/>
            <a:ext cx="4542205" cy="2661224"/>
            <a:chOff x="2282299" y="798604"/>
            <a:chExt cx="4542205" cy="2661224"/>
          </a:xfrm>
        </p:grpSpPr>
        <p:sp>
          <p:nvSpPr>
            <p:cNvPr id="377" name="Google Shape;377;p35"/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11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TaskGo</a:t>
            </a:r>
            <a:endParaRPr lang="en-US" b="1" dirty="0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a solution set out to solve project management problems</a:t>
            </a: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9F989-7FDE-4D2D-9DD8-F7C850AB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14" y="322256"/>
            <a:ext cx="6806171" cy="327353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5015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230490" y="1185333"/>
            <a:ext cx="6254044" cy="2417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Systems Analysis and Design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78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8215A-43F5-4991-A1AE-8ED37B1E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72" y="586918"/>
            <a:ext cx="4295655" cy="396966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A2B61-A5C7-46AD-A95E-0434CB04D545}"/>
              </a:ext>
            </a:extLst>
          </p:cNvPr>
          <p:cNvSpPr txBox="1"/>
          <p:nvPr/>
        </p:nvSpPr>
        <p:spPr>
          <a:xfrm>
            <a:off x="0" y="468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+mj-lt"/>
              </a:rPr>
              <a:t>Use-case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2B61-A5C7-46AD-A95E-0434CB04D545}"/>
              </a:ext>
            </a:extLst>
          </p:cNvPr>
          <p:cNvSpPr txBox="1"/>
          <p:nvPr/>
        </p:nvSpPr>
        <p:spPr>
          <a:xfrm>
            <a:off x="0" y="468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+mj-lt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F76E4-7D87-499E-8D1F-50E0882E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08" y="375741"/>
            <a:ext cx="5393183" cy="43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795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145</Words>
  <Application>Microsoft Office PowerPoint</Application>
  <PresentationFormat>On-screen Show (16:9)</PresentationFormat>
  <Paragraphs>53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Times New Roman</vt:lpstr>
      <vt:lpstr>Roboto Slab</vt:lpstr>
      <vt:lpstr>Calibri</vt:lpstr>
      <vt:lpstr>Source Sans Pro</vt:lpstr>
      <vt:lpstr>Cordelia template</vt:lpstr>
      <vt:lpstr>Project Management  TaskGo</vt:lpstr>
      <vt:lpstr>Content</vt:lpstr>
      <vt:lpstr>1. Introduction</vt:lpstr>
      <vt:lpstr>PowerPoint Presentation</vt:lpstr>
      <vt:lpstr>1. Introduction</vt:lpstr>
      <vt:lpstr>PowerPoint Presentation</vt:lpstr>
      <vt:lpstr>2. Systems Analysis and Design</vt:lpstr>
      <vt:lpstr>PowerPoint Presentation</vt:lpstr>
      <vt:lpstr>PowerPoint Presentation</vt:lpstr>
      <vt:lpstr>3. Website’s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</dc:title>
  <cp:lastModifiedBy>Hoàng Sang Phạm</cp:lastModifiedBy>
  <cp:revision>16</cp:revision>
  <dcterms:modified xsi:type="dcterms:W3CDTF">2021-01-15T15:53:54Z</dcterms:modified>
</cp:coreProperties>
</file>